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52" y="-7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verse 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826" y="572492"/>
            <a:ext cx="6489288" cy="8943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3709091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err="1" smtClean="0">
                <a:solidFill>
                  <a:schemeClr val="bg1"/>
                </a:solidFill>
              </a:rPr>
              <a:t>Psalm</a:t>
            </a:r>
            <a:r>
              <a:rPr lang="cs-CZ" sz="5400" b="1" baseline="30000" dirty="0" smtClean="0">
                <a:solidFill>
                  <a:schemeClr val="bg1"/>
                </a:solidFill>
              </a:rPr>
              <a:t> 71:18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06838" y="2378306"/>
            <a:ext cx="50686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Only some Christians have the gift of leading.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00302" y="2404076"/>
            <a:ext cx="43433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As a disciple of Christ, </a:t>
            </a:r>
            <a:r>
              <a:rPr lang="en-US" sz="4800" baseline="30000" dirty="0" smtClean="0">
                <a:solidFill>
                  <a:srgbClr val="FFFFFF"/>
                </a:solidFill>
              </a:rPr>
              <a:t/>
            </a:r>
            <a:br>
              <a:rPr lang="en-US" sz="4800" baseline="30000" dirty="0" smtClean="0">
                <a:solidFill>
                  <a:srgbClr val="FFFFFF"/>
                </a:solidFill>
              </a:rPr>
            </a:br>
            <a:r>
              <a:rPr lang="en-US" sz="4800" baseline="30000" dirty="0" smtClean="0">
                <a:solidFill>
                  <a:srgbClr val="FFFFFF"/>
                </a:solidFill>
              </a:rPr>
              <a:t>I </a:t>
            </a:r>
            <a:r>
              <a:rPr lang="en-US" sz="4800" baseline="30000" dirty="0">
                <a:solidFill>
                  <a:srgbClr val="FFFFFF"/>
                </a:solidFill>
              </a:rPr>
              <a:t>am a leader.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8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27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Awana Employee</cp:lastModifiedBy>
  <cp:revision>37</cp:revision>
  <dcterms:created xsi:type="dcterms:W3CDTF">2018-04-23T17:56:52Z</dcterms:created>
  <dcterms:modified xsi:type="dcterms:W3CDTF">2018-04-26T20:12:52Z</dcterms:modified>
</cp:coreProperties>
</file>